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5E58"/>
    <a:srgbClr val="50514F"/>
    <a:srgbClr val="81DDC6"/>
    <a:srgbClr val="EEC6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503" autoAdjust="0"/>
  </p:normalViewPr>
  <p:slideViewPr>
    <p:cSldViewPr snapToGrid="0">
      <p:cViewPr varScale="1">
        <p:scale>
          <a:sx n="111" d="100"/>
          <a:sy n="111" d="100"/>
        </p:scale>
        <p:origin x="15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476DA2-0BA7-4C05-8F6D-1B0C69D7CC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Saving Your Way to a Less Stressful Life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0DE1B-DC56-44BA-B748-D7806DD116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3348E-0D80-489F-8DED-1994689D6B4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8FA283-5756-4321-A51F-56197E917E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70130EB-1F0E-46AB-A234-041E8067C2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302160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r>
              <a:rPr lang="en-US"/>
              <a:t>Saving Your Way to a Less Stressful Life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1F1B670-BF95-412F-9F17-D307A1D46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409935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8091" y="3085765"/>
            <a:ext cx="8240108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2" y="990600"/>
            <a:ext cx="7989752" cy="1504844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2" y="2495444"/>
            <a:ext cx="7989752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1147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02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6629400" y="599725"/>
            <a:ext cx="2057399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75725"/>
            <a:ext cx="1503123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1192" y="675725"/>
            <a:ext cx="592220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45255" y="5956136"/>
            <a:ext cx="947672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0"/>
            <a:ext cx="592220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797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228003"/>
            <a:ext cx="7989752" cy="36307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12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52646" y="5141973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36573"/>
            <a:ext cx="7989751" cy="1504844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4541417"/>
            <a:ext cx="7989751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570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2" y="2228002"/>
            <a:ext cx="389952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2" y="2228003"/>
            <a:ext cx="390766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432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28003"/>
            <a:ext cx="3593500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2" y="2926051"/>
            <a:ext cx="3899527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69308" y="2228003"/>
            <a:ext cx="3601635" cy="576262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2" y="2926051"/>
            <a:ext cx="3907662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026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spect="1"/>
          </p:cNvSpPr>
          <p:nvPr/>
        </p:nvSpPr>
        <p:spPr>
          <a:xfrm>
            <a:off x="448092" y="599725"/>
            <a:ext cx="8238707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007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62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52646" y="5141973"/>
            <a:ext cx="8238707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352" y="5262296"/>
            <a:ext cx="353662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399" y="601200"/>
            <a:ext cx="824040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5617" y="5262295"/>
            <a:ext cx="426532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4693389"/>
            <a:ext cx="7989752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8093" y="599725"/>
            <a:ext cx="8238706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6"/>
            <a:ext cx="7989752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70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687474"/>
            <a:ext cx="7989752" cy="1083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228003"/>
            <a:ext cx="7989752" cy="3630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59327" y="595613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0"/>
            <a:ext cx="487058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0476" y="5956136"/>
            <a:ext cx="7704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8091" y="441325"/>
            <a:ext cx="2719909" cy="10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5976001" y="441325"/>
            <a:ext cx="2710800" cy="108000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3216601" y="441325"/>
            <a:ext cx="2710800" cy="10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89105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charset="2"/>
        <a:buChar char="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hyperlink" Target="mailto:support@mybenefitschannel.com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s://employee.hr.lacounty.gov/countywide-fitness-challenge-2/" TargetMode="External"/><Relationship Id="rId2" Type="http://schemas.openxmlformats.org/officeDocument/2006/relationships/hyperlink" Target="https://www.mybenefitschannel.com/public/Login/GroupMemberRegistration.aspx?ent=98162EBE-7762-6F85-40E5-39EAB53195D0&amp;c=69cdabcd39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half" idx="4294967295"/>
          </p:nvPr>
        </p:nvSpPr>
        <p:spPr>
          <a:xfrm>
            <a:off x="73153" y="873921"/>
            <a:ext cx="4498847" cy="3823733"/>
          </a:xfrm>
        </p:spPr>
        <p:txBody>
          <a:bodyPr anchor="t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This 2025 webinar is a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CWC Virtual Edition Activity! </a:t>
            </a:r>
          </a:p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Earn credits between 4/1/25 and 9/30/25 to receive up to two $50 reward cards while supplies last when you: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Participate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all of today’s poll questions. 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Complete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survey at the end of webinar.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 to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Employee Wellness Portal to enroll now or login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600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lacountygetsfit.com</a:t>
            </a:r>
            <a: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just"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View select recordings on the Employee Wellness Portal to earn credits towards your reward!  </a:t>
            </a:r>
          </a:p>
          <a:p>
            <a:pPr marL="0" indent="0">
              <a:buNone/>
            </a:pPr>
            <a:endParaRPr lang="en-US" sz="800" i="1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spcAft>
                <a:spcPts val="400"/>
              </a:spcAft>
              <a:buNone/>
            </a:pPr>
            <a:r>
              <a:rPr lang="en-US" sz="1600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Allow 2 weeks for processing of attendance verification and credit posting.</a:t>
            </a:r>
            <a:r>
              <a:rPr lang="en-US" i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en-US" sz="800" i="1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en-US" sz="8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spcBef>
                <a:spcPts val="0"/>
              </a:spcBef>
              <a:spcAft>
                <a:spcPts val="400"/>
              </a:spcAft>
              <a:buNone/>
            </a:pPr>
            <a:endParaRPr lang="en-US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FBE5AFE-A612-41D3-B89A-893529419314}"/>
              </a:ext>
            </a:extLst>
          </p:cNvPr>
          <p:cNvGrpSpPr/>
          <p:nvPr/>
        </p:nvGrpSpPr>
        <p:grpSpPr>
          <a:xfrm>
            <a:off x="2214855" y="5785524"/>
            <a:ext cx="6478581" cy="1061462"/>
            <a:chOff x="0" y="0"/>
            <a:chExt cx="8514079" cy="153162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FE8C36D-4288-46C8-8DA8-5AFF670C02FE}"/>
                </a:ext>
              </a:extLst>
            </p:cNvPr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71564" y="0"/>
              <a:ext cx="2342515" cy="1531620"/>
            </a:xfrm>
            <a:prstGeom prst="rect">
              <a:avLst/>
            </a:prstGeom>
          </p:spPr>
        </p:pic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6BE86E9-EDF8-445F-ADE8-0009840B69B9}"/>
                </a:ext>
              </a:extLst>
            </p:cNvPr>
            <p:cNvGrpSpPr/>
            <p:nvPr/>
          </p:nvGrpSpPr>
          <p:grpSpPr>
            <a:xfrm>
              <a:off x="0" y="187557"/>
              <a:ext cx="7162796" cy="838200"/>
              <a:chOff x="0" y="187557"/>
              <a:chExt cx="7207825" cy="788136"/>
            </a:xfrm>
          </p:grpSpPr>
          <p:pic>
            <p:nvPicPr>
              <p:cNvPr id="8" name="Picture 7" descr="Icon&#10;&#10;Description automatically generated">
                <a:extLst>
                  <a:ext uri="{FF2B5EF4-FFF2-40B4-BE49-F238E27FC236}">
                    <a16:creationId xmlns:a16="http://schemas.microsoft.com/office/drawing/2014/main" id="{EDA6D7F6-EB2A-464F-BC39-1414491A5C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200257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0" name="Picture 9" descr="Icon&#10;&#10;Description automatically generated">
                <a:extLst>
                  <a:ext uri="{FF2B5EF4-FFF2-40B4-BE49-F238E27FC236}">
                    <a16:creationId xmlns:a16="http://schemas.microsoft.com/office/drawing/2014/main" id="{436D3478-368F-4F34-A92D-BDC4CC5B97E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281992" y="214296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1" name="Picture 10" descr="Icon&#10;&#10;Description automatically generated">
                <a:extLst>
                  <a:ext uri="{FF2B5EF4-FFF2-40B4-BE49-F238E27FC236}">
                    <a16:creationId xmlns:a16="http://schemas.microsoft.com/office/drawing/2014/main" id="{0097C8BF-1F3B-4DE7-9305-6CEA4FDCF79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3984" y="214296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2" name="Picture 11" descr="Icon&#10;&#10;Description automatically generated">
                <a:extLst>
                  <a:ext uri="{FF2B5EF4-FFF2-40B4-BE49-F238E27FC236}">
                    <a16:creationId xmlns:a16="http://schemas.microsoft.com/office/drawing/2014/main" id="{4312A157-84BB-4FAE-BAF2-D8FB986833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45976" y="187557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3" name="Picture 12" descr="Icon&#10;&#10;Description automatically generated">
                <a:extLst>
                  <a:ext uri="{FF2B5EF4-FFF2-40B4-BE49-F238E27FC236}">
                    <a16:creationId xmlns:a16="http://schemas.microsoft.com/office/drawing/2014/main" id="{176297B8-1926-419C-B7AD-F55B8054020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27968" y="201596"/>
                <a:ext cx="787867" cy="732427"/>
              </a:xfrm>
              <a:prstGeom prst="rect">
                <a:avLst/>
              </a:prstGeom>
            </p:spPr>
          </p:pic>
          <p:pic>
            <p:nvPicPr>
              <p:cNvPr id="14" name="Picture 13">
                <a:extLst>
                  <a:ext uri="{FF2B5EF4-FFF2-40B4-BE49-F238E27FC236}">
                    <a16:creationId xmlns:a16="http://schemas.microsoft.com/office/drawing/2014/main" id="{BF222119-B7C9-4329-8D69-CA790054C63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409960" y="200257"/>
                <a:ext cx="797865" cy="775436"/>
              </a:xfrm>
              <a:prstGeom prst="rect">
                <a:avLst/>
              </a:prstGeom>
            </p:spPr>
          </p:pic>
        </p:grp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2BD8C6D8-DCD1-42DB-8634-9A63241EBC12}"/>
              </a:ext>
            </a:extLst>
          </p:cNvPr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431" y="982694"/>
            <a:ext cx="4156130" cy="220355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3F209FD-15E8-4CF3-9D6D-73AA285493E2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-18555"/>
            <a:ext cx="9144000" cy="7048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AFD1E7E-3143-BE81-690D-9497A710F06D}"/>
              </a:ext>
            </a:extLst>
          </p:cNvPr>
          <p:cNvSpPr txBox="1"/>
          <p:nvPr/>
        </p:nvSpPr>
        <p:spPr>
          <a:xfrm>
            <a:off x="4832891" y="3671750"/>
            <a:ext cx="4156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Visit </a:t>
            </a:r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DHR Employee Wellness </a:t>
            </a:r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full details, rules, and limitations, at: </a:t>
            </a:r>
            <a:r>
              <a:rPr lang="en-US" sz="16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https://bit.ly/3iVFOiI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8AD5E8-0F7E-9D01-5851-110F404E3250}"/>
              </a:ext>
            </a:extLst>
          </p:cNvPr>
          <p:cNvSpPr txBox="1"/>
          <p:nvPr/>
        </p:nvSpPr>
        <p:spPr>
          <a:xfrm>
            <a:off x="4606581" y="4931867"/>
            <a:ext cx="44540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Questions?</a:t>
            </a:r>
            <a:r>
              <a:rPr lang="en-US" sz="1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email </a:t>
            </a:r>
            <a:r>
              <a:rPr lang="en-US" sz="1600" i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support@mybenefitschannel.com</a:t>
            </a:r>
            <a:endParaRPr lang="en-US" sz="1600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26751F-D019-D9A9-26A5-D80DD69BC5A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1268596" y="5924868"/>
            <a:ext cx="595763" cy="566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2083</TotalTime>
  <Words>121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Gill Sans MT</vt:lpstr>
      <vt:lpstr>Wingdings</vt:lpstr>
      <vt:lpstr>Wingdings 2</vt:lpstr>
      <vt:lpstr>Dividend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Bailie Wood</dc:creator>
  <cp:lastModifiedBy>Julia Ngo</cp:lastModifiedBy>
  <cp:revision>180</cp:revision>
  <cp:lastPrinted>2021-04-18T20:25:30Z</cp:lastPrinted>
  <dcterms:created xsi:type="dcterms:W3CDTF">2020-07-10T20:43:09Z</dcterms:created>
  <dcterms:modified xsi:type="dcterms:W3CDTF">2025-03-24T17:37:16Z</dcterms:modified>
</cp:coreProperties>
</file>