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5E58"/>
    <a:srgbClr val="50514F"/>
    <a:srgbClr val="81DDC6"/>
    <a:srgbClr val="EEC6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503" autoAdjust="0"/>
  </p:normalViewPr>
  <p:slideViewPr>
    <p:cSldViewPr snapToGrid="0">
      <p:cViewPr varScale="1">
        <p:scale>
          <a:sx n="60" d="100"/>
          <a:sy n="60" d="100"/>
        </p:scale>
        <p:origin x="3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4476DA2-0BA7-4C05-8F6D-1B0C69D7CCE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Saving Your Way to a Less Stressful Life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C0DE1B-DC56-44BA-B748-D7806DD116F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23348E-0D80-489F-8DED-1994689D6B4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8FA283-5756-4321-A51F-56197E917E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70130EB-1F0E-46AB-A234-041E8067C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02160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Saving Your Way to a Less Stressful Life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1F1B670-BF95-412F-9F17-D307A1D46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09935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147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02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797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129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570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432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026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007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627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71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706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89105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hyperlink" Target="mailto:support@mybenefitschannel.com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hyperlink" Target="https://employee.hr.lacounty.gov/countywide-fitness-challenge-2/" TargetMode="External"/><Relationship Id="rId2" Type="http://schemas.openxmlformats.org/officeDocument/2006/relationships/hyperlink" Target="https://www.mybenefitschannel.com/public/Login/GroupMemberRegistration.aspx?ent=98162EBE-7762-6F85-40E5-39EAB53195D0&amp;c=69cdabcd39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half" idx="4294967295"/>
          </p:nvPr>
        </p:nvSpPr>
        <p:spPr>
          <a:xfrm>
            <a:off x="73153" y="873921"/>
            <a:ext cx="4498847" cy="3823733"/>
          </a:xfrm>
        </p:spPr>
        <p:txBody>
          <a:bodyPr anchor="t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2024 webinar is a 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CWC Virtual Edition Activity! 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Earn credits between 4/1/24 and 9/30/24 to receive up to two $50 reward cards while supplies last when you: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Participate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all of today’s poll questions. </a:t>
            </a:r>
          </a:p>
          <a:p>
            <a:pPr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Complete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survey at the end of webinar.</a:t>
            </a:r>
          </a:p>
          <a:p>
            <a:pPr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 to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Employee Wellness Portal to enroll now or login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600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lacountygetsfit.com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 for 2024: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listening to select recordings on the Employee Wellness Portal can also count towards rewards! </a:t>
            </a:r>
          </a:p>
          <a:p>
            <a:pPr marL="0" indent="0">
              <a:buNone/>
            </a:pPr>
            <a:endParaRPr lang="en-US" sz="800" i="1" dirty="0">
              <a:solidFill>
                <a:srgbClr val="FF0000"/>
              </a:solidFill>
            </a:endParaRPr>
          </a:p>
          <a:p>
            <a:pPr marL="0" indent="0" algn="ctr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6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Allow 2 weeks for processing of attendance verification and credit posting.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en-US" sz="800" i="1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endParaRPr lang="en-US" sz="8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endParaRPr lang="en-US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FBE5AFE-A612-41D3-B89A-893529419314}"/>
              </a:ext>
            </a:extLst>
          </p:cNvPr>
          <p:cNvGrpSpPr/>
          <p:nvPr/>
        </p:nvGrpSpPr>
        <p:grpSpPr>
          <a:xfrm>
            <a:off x="2214855" y="5785524"/>
            <a:ext cx="6478581" cy="1061462"/>
            <a:chOff x="0" y="0"/>
            <a:chExt cx="8514079" cy="153162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FE8C36D-4288-46C8-8DA8-5AFF670C02FE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1564" y="0"/>
              <a:ext cx="2342515" cy="1531620"/>
            </a:xfrm>
            <a:prstGeom prst="rect">
              <a:avLst/>
            </a:prstGeom>
          </p:spPr>
        </p:pic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6BE86E9-EDF8-445F-ADE8-0009840B69B9}"/>
                </a:ext>
              </a:extLst>
            </p:cNvPr>
            <p:cNvGrpSpPr/>
            <p:nvPr/>
          </p:nvGrpSpPr>
          <p:grpSpPr>
            <a:xfrm>
              <a:off x="0" y="187557"/>
              <a:ext cx="7162796" cy="838200"/>
              <a:chOff x="0" y="187557"/>
              <a:chExt cx="7207825" cy="788136"/>
            </a:xfrm>
          </p:grpSpPr>
          <p:pic>
            <p:nvPicPr>
              <p:cNvPr id="8" name="Picture 7" descr="Icon&#10;&#10;Description automatically generated">
                <a:extLst>
                  <a:ext uri="{FF2B5EF4-FFF2-40B4-BE49-F238E27FC236}">
                    <a16:creationId xmlns:a16="http://schemas.microsoft.com/office/drawing/2014/main" id="{EDA6D7F6-EB2A-464F-BC39-1414491A5C7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200257"/>
                <a:ext cx="787867" cy="732427"/>
              </a:xfrm>
              <a:prstGeom prst="rect">
                <a:avLst/>
              </a:prstGeom>
            </p:spPr>
          </p:pic>
          <p:pic>
            <p:nvPicPr>
              <p:cNvPr id="10" name="Picture 9" descr="Icon&#10;&#10;Description automatically generated">
                <a:extLst>
                  <a:ext uri="{FF2B5EF4-FFF2-40B4-BE49-F238E27FC236}">
                    <a16:creationId xmlns:a16="http://schemas.microsoft.com/office/drawing/2014/main" id="{436D3478-368F-4F34-A92D-BDC4CC5B97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81992" y="214296"/>
                <a:ext cx="787867" cy="732427"/>
              </a:xfrm>
              <a:prstGeom prst="rect">
                <a:avLst/>
              </a:prstGeom>
            </p:spPr>
          </p:pic>
          <p:pic>
            <p:nvPicPr>
              <p:cNvPr id="11" name="Picture 10" descr="Icon&#10;&#10;Description automatically generated">
                <a:extLst>
                  <a:ext uri="{FF2B5EF4-FFF2-40B4-BE49-F238E27FC236}">
                    <a16:creationId xmlns:a16="http://schemas.microsoft.com/office/drawing/2014/main" id="{0097C8BF-1F3B-4DE7-9305-6CEA4FDCF79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63984" y="214296"/>
                <a:ext cx="787867" cy="732427"/>
              </a:xfrm>
              <a:prstGeom prst="rect">
                <a:avLst/>
              </a:prstGeom>
            </p:spPr>
          </p:pic>
          <p:pic>
            <p:nvPicPr>
              <p:cNvPr id="12" name="Picture 11" descr="Icon&#10;&#10;Description automatically generated">
                <a:extLst>
                  <a:ext uri="{FF2B5EF4-FFF2-40B4-BE49-F238E27FC236}">
                    <a16:creationId xmlns:a16="http://schemas.microsoft.com/office/drawing/2014/main" id="{4312A157-84BB-4FAE-BAF2-D8FB9868331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45976" y="187557"/>
                <a:ext cx="787867" cy="732427"/>
              </a:xfrm>
              <a:prstGeom prst="rect">
                <a:avLst/>
              </a:prstGeom>
            </p:spPr>
          </p:pic>
          <p:pic>
            <p:nvPicPr>
              <p:cNvPr id="13" name="Picture 12" descr="Icon&#10;&#10;Description automatically generated">
                <a:extLst>
                  <a:ext uri="{FF2B5EF4-FFF2-40B4-BE49-F238E27FC236}">
                    <a16:creationId xmlns:a16="http://schemas.microsoft.com/office/drawing/2014/main" id="{176297B8-1926-419C-B7AD-F55B8054020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27968" y="201596"/>
                <a:ext cx="787867" cy="732427"/>
              </a:xfrm>
              <a:prstGeom prst="rect">
                <a:avLst/>
              </a:prstGeom>
            </p:spPr>
          </p:pic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BF222119-B7C9-4329-8D69-CA790054C6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409960" y="200257"/>
                <a:ext cx="797865" cy="775436"/>
              </a:xfrm>
              <a:prstGeom prst="rect">
                <a:avLst/>
              </a:prstGeom>
            </p:spPr>
          </p:pic>
        </p:grp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2BD8C6D8-DCD1-42DB-8634-9A63241EBC12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431" y="982694"/>
            <a:ext cx="4156130" cy="22035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3F209FD-15E8-4CF3-9D6D-73AA285493E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0" y="-18555"/>
            <a:ext cx="9144000" cy="70486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AFD1E7E-3143-BE81-690D-9497A710F06D}"/>
              </a:ext>
            </a:extLst>
          </p:cNvPr>
          <p:cNvSpPr txBox="1"/>
          <p:nvPr/>
        </p:nvSpPr>
        <p:spPr>
          <a:xfrm>
            <a:off x="4832891" y="3671750"/>
            <a:ext cx="41561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Visit </a:t>
            </a:r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DHR Employee Wellness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full details, rules, and limitations, at: </a:t>
            </a:r>
            <a:r>
              <a:rPr lang="en-US" sz="1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https://bit.ly/3iVFOiI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78AD5E8-0F7E-9D01-5851-110F404E3250}"/>
              </a:ext>
            </a:extLst>
          </p:cNvPr>
          <p:cNvSpPr txBox="1"/>
          <p:nvPr/>
        </p:nvSpPr>
        <p:spPr>
          <a:xfrm>
            <a:off x="4606581" y="4931867"/>
            <a:ext cx="445401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Questions?</a:t>
            </a:r>
            <a:r>
              <a:rPr lang="en-US" sz="1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email </a:t>
            </a:r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support@mybenefitschannel.com</a:t>
            </a:r>
            <a:endParaRPr lang="en-US" sz="1600" i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3010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2058</TotalTime>
  <Words>125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Gill Sans MT</vt:lpstr>
      <vt:lpstr>Wingdings</vt:lpstr>
      <vt:lpstr>Wingdings 2</vt:lpstr>
      <vt:lpstr>Dividend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Bailie Wood</dc:creator>
  <cp:lastModifiedBy>Macias, Maria M</cp:lastModifiedBy>
  <cp:revision>178</cp:revision>
  <cp:lastPrinted>2021-04-18T20:25:30Z</cp:lastPrinted>
  <dcterms:created xsi:type="dcterms:W3CDTF">2020-07-10T20:43:09Z</dcterms:created>
  <dcterms:modified xsi:type="dcterms:W3CDTF">2024-04-16T04:36:34Z</dcterms:modified>
</cp:coreProperties>
</file>